
<file path=[Content_Types].xml><?xml version="1.0" encoding="utf-8"?>
<Types xmlns="http://schemas.openxmlformats.org/package/2006/content-types">
  <Default Extension="bmp" ContentType="image/bmp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2727" autoAdjust="0"/>
  </p:normalViewPr>
  <p:slideViewPr>
    <p:cSldViewPr snapToGrid="0">
      <p:cViewPr varScale="1">
        <p:scale>
          <a:sx n="80" d="100"/>
          <a:sy n="80" d="100"/>
        </p:scale>
        <p:origin x="17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8E8D-E907-4807-840A-9C79181C7C1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7A6FD-2713-4E1F-98B1-D8825F66D0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이번에 제가 만든 무선 조종 </a:t>
            </a:r>
            <a:r>
              <a:rPr lang="en-US" altLang="ko-KR" dirty="0"/>
              <a:t>RC</a:t>
            </a:r>
            <a:r>
              <a:rPr lang="ko-KR" altLang="en-US" dirty="0"/>
              <a:t>카라는 주제를 가지고 발표를 하게 된 </a:t>
            </a:r>
            <a:r>
              <a:rPr lang="en-US" altLang="ko-KR" dirty="0"/>
              <a:t>10316 </a:t>
            </a:r>
            <a:r>
              <a:rPr lang="ko-KR" altLang="en-US" dirty="0"/>
              <a:t>유창하입니다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62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결과입니다</a:t>
            </a:r>
            <a:r>
              <a:rPr lang="en-US" altLang="ko-KR" dirty="0"/>
              <a:t>. </a:t>
            </a:r>
            <a:r>
              <a:rPr lang="ko-KR" altLang="en-US" dirty="0"/>
              <a:t>다음 사진은 사이트에 접속했을 때 화면입니다</a:t>
            </a:r>
            <a:r>
              <a:rPr lang="en-US" altLang="ko-KR" dirty="0"/>
              <a:t>. </a:t>
            </a:r>
            <a:r>
              <a:rPr lang="ko-KR" altLang="en-US" dirty="0"/>
              <a:t>카메라의 화면을 보여주고 아래 버튼들이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2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시연</a:t>
            </a:r>
            <a:r>
              <a:rPr lang="en-US" altLang="ko-KR" dirty="0"/>
              <a:t>(</a:t>
            </a:r>
            <a:r>
              <a:rPr lang="ko-KR" altLang="en-US" dirty="0"/>
              <a:t>시연영상</a:t>
            </a:r>
            <a:r>
              <a:rPr lang="en-US" altLang="ko-KR" dirty="0"/>
              <a:t>)</a:t>
            </a:r>
            <a:r>
              <a:rPr lang="ko-KR" altLang="en-US" dirty="0"/>
              <a:t>을 보여드리겠습니다</a:t>
            </a:r>
            <a:r>
              <a:rPr lang="en-US" altLang="ko-KR" dirty="0"/>
              <a:t>. </a:t>
            </a:r>
            <a:r>
              <a:rPr lang="ko-KR" altLang="en-US" dirty="0"/>
              <a:t>이렇게 작동합니다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3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자세하게 설명 드리겠습니다</a:t>
            </a:r>
            <a:r>
              <a:rPr lang="en-US" altLang="ko-KR" dirty="0"/>
              <a:t>. </a:t>
            </a:r>
            <a:r>
              <a:rPr lang="ko-KR" altLang="en-US" dirty="0"/>
              <a:t>이 코드는 카메라를 불러와 사진을 찍습니다</a:t>
            </a:r>
            <a:r>
              <a:rPr lang="en-US" altLang="ko-KR" dirty="0"/>
              <a:t>. </a:t>
            </a:r>
            <a:r>
              <a:rPr lang="ko-KR" altLang="en-US" dirty="0"/>
              <a:t>하지만 사진을 직접 저장하지 않고</a:t>
            </a:r>
            <a:r>
              <a:rPr lang="en-US" altLang="ko-KR" dirty="0"/>
              <a:t>, </a:t>
            </a:r>
            <a:r>
              <a:rPr lang="ko-KR" altLang="en-US" dirty="0"/>
              <a:t>프레임이라는 </a:t>
            </a:r>
            <a:r>
              <a:rPr lang="en-US" altLang="ko-KR" dirty="0"/>
              <a:t>html</a:t>
            </a:r>
            <a:r>
              <a:rPr lang="ko-KR" altLang="en-US" dirty="0"/>
              <a:t>태그에 </a:t>
            </a:r>
            <a:r>
              <a:rPr lang="en-US" altLang="ko-KR" dirty="0"/>
              <a:t>img</a:t>
            </a:r>
            <a:r>
              <a:rPr lang="ko-KR" altLang="en-US" dirty="0"/>
              <a:t>타입으로 계속 새로 고침 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video_feed</a:t>
            </a:r>
            <a:r>
              <a:rPr lang="ko-KR" altLang="en-US" dirty="0"/>
              <a:t>가 요청되었을 때 이 프레임을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0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코드에서 </a:t>
            </a:r>
            <a:r>
              <a:rPr lang="en-US" altLang="ko-KR" dirty="0"/>
              <a:t>video_feed</a:t>
            </a:r>
            <a:r>
              <a:rPr lang="ko-KR" altLang="en-US" dirty="0"/>
              <a:t>를 계속 요청해 </a:t>
            </a:r>
            <a:r>
              <a:rPr lang="en-US" altLang="ko-KR" dirty="0"/>
              <a:t>img </a:t>
            </a:r>
            <a:r>
              <a:rPr lang="ko-KR" altLang="en-US" dirty="0"/>
              <a:t>태그 안에서 보여주게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1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코드를 설명하기에 앞에 아까 나왔던 </a:t>
            </a:r>
            <a:r>
              <a:rPr lang="en-US" altLang="ko-KR" dirty="0"/>
              <a:t>Ajax</a:t>
            </a:r>
            <a:r>
              <a:rPr lang="ko-KR" altLang="en-US" dirty="0"/>
              <a:t>을 설명하자면 웹페이지 전체를 로딩하지 않고 일부분만을 갱신하여 데이터를 보내는 방식입니다</a:t>
            </a:r>
            <a:r>
              <a:rPr lang="en-US" altLang="ko-KR" dirty="0"/>
              <a:t>. </a:t>
            </a:r>
            <a:r>
              <a:rPr lang="ko-KR" altLang="en-US" dirty="0"/>
              <a:t>저희가 </a:t>
            </a:r>
            <a:r>
              <a:rPr lang="en-US" altLang="ko-KR" dirty="0"/>
              <a:t>form</a:t>
            </a:r>
            <a:r>
              <a:rPr lang="ko-KR" altLang="en-US" dirty="0"/>
              <a:t>으로 데이터를 </a:t>
            </a:r>
            <a:r>
              <a:rPr lang="en-US" altLang="ko-KR" dirty="0"/>
              <a:t>GET, POST</a:t>
            </a:r>
            <a:r>
              <a:rPr lang="ko-KR" altLang="en-US" dirty="0"/>
              <a:t>로 보내게 되는데 이때 꼭 새로 고침이 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Ajax</a:t>
            </a:r>
            <a:r>
              <a:rPr lang="ko-KR" altLang="en-US" dirty="0"/>
              <a:t>을 활용하면 일부분만 새로 고침 된다는 뜻입니다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66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스크립트로 </a:t>
            </a:r>
            <a:r>
              <a:rPr lang="en-US" altLang="ko-KR" dirty="0"/>
              <a:t>ajax</a:t>
            </a:r>
            <a:r>
              <a:rPr lang="ko-KR" altLang="en-US" dirty="0"/>
              <a:t>을 가져와주고</a:t>
            </a:r>
            <a:r>
              <a:rPr lang="en-US" altLang="ko-KR" dirty="0"/>
              <a:t>, UP</a:t>
            </a:r>
            <a:r>
              <a:rPr lang="ko-KR" altLang="en-US" dirty="0"/>
              <a:t>이라는 </a:t>
            </a:r>
            <a:r>
              <a:rPr lang="en-US" altLang="ko-KR" dirty="0"/>
              <a:t>POST</a:t>
            </a:r>
            <a:r>
              <a:rPr lang="ko-KR" altLang="en-US" dirty="0"/>
              <a:t>로 </a:t>
            </a:r>
            <a:r>
              <a:rPr lang="en-US" altLang="ko-KR" dirty="0"/>
              <a:t>data</a:t>
            </a:r>
            <a:r>
              <a:rPr lang="ko-KR" altLang="en-US" dirty="0"/>
              <a:t>의</a:t>
            </a:r>
            <a:r>
              <a:rPr lang="en-US" altLang="ko-KR" dirty="0"/>
              <a:t> key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을 보내주는 함수를 만들어줍니다</a:t>
            </a:r>
            <a:r>
              <a:rPr lang="en-US" altLang="ko-KR" dirty="0"/>
              <a:t>. </a:t>
            </a:r>
            <a:r>
              <a:rPr lang="ko-KR" altLang="en-US" dirty="0"/>
              <a:t>여기 사진에는 </a:t>
            </a:r>
            <a:r>
              <a:rPr lang="en-US" altLang="ko-KR" dirty="0"/>
              <a:t>UP</a:t>
            </a:r>
            <a:r>
              <a:rPr lang="ko-KR" altLang="en-US" dirty="0"/>
              <a:t>만 있지만</a:t>
            </a:r>
            <a:r>
              <a:rPr lang="en-US" altLang="ko-KR" dirty="0"/>
              <a:t>, DOWN, LEFT, RIGHT</a:t>
            </a:r>
            <a:r>
              <a:rPr lang="ko-KR" altLang="en-US" dirty="0"/>
              <a:t>도 다 만들어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4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버튼을 누르면 이 함수들이 실행되게 연결해줍니다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에서 만약 </a:t>
            </a:r>
            <a:r>
              <a:rPr lang="en-US" altLang="ko-KR" dirty="0"/>
              <a:t>key</a:t>
            </a:r>
            <a:r>
              <a:rPr lang="ko-KR" altLang="en-US" dirty="0"/>
              <a:t>라는 </a:t>
            </a:r>
            <a:r>
              <a:rPr lang="en-US" altLang="ko-KR" dirty="0"/>
              <a:t>URL</a:t>
            </a:r>
            <a:r>
              <a:rPr lang="ko-KR" altLang="en-US" dirty="0"/>
              <a:t>을</a:t>
            </a:r>
            <a:r>
              <a:rPr lang="en-US" altLang="ko-KR" dirty="0"/>
              <a:t> POST</a:t>
            </a:r>
            <a:r>
              <a:rPr lang="ko-KR" altLang="en-US" dirty="0"/>
              <a:t>로 요청했다면 </a:t>
            </a:r>
            <a:r>
              <a:rPr lang="en-US" altLang="ko-KR" dirty="0"/>
              <a:t>data</a:t>
            </a:r>
            <a:r>
              <a:rPr lang="ko-KR" altLang="en-US" dirty="0"/>
              <a:t>의</a:t>
            </a:r>
            <a:r>
              <a:rPr lang="en-US" altLang="ko-KR" dirty="0"/>
              <a:t> key</a:t>
            </a:r>
            <a:r>
              <a:rPr lang="ko-KR" altLang="en-US" dirty="0"/>
              <a:t>를 받아서 확인합니다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UP</a:t>
            </a:r>
            <a:r>
              <a:rPr lang="ko-KR" altLang="en-US" dirty="0"/>
              <a:t>이면 </a:t>
            </a:r>
            <a:r>
              <a:rPr lang="en-US" altLang="ko-KR" dirty="0"/>
              <a:t>W, LEFT</a:t>
            </a:r>
            <a:r>
              <a:rPr lang="ko-KR" altLang="en-US" dirty="0"/>
              <a:t>면 </a:t>
            </a:r>
            <a:r>
              <a:rPr lang="en-US" altLang="ko-KR" dirty="0"/>
              <a:t>A, DOWN</a:t>
            </a:r>
            <a:r>
              <a:rPr lang="ko-KR" altLang="en-US" dirty="0"/>
              <a:t>이면 </a:t>
            </a:r>
            <a:r>
              <a:rPr lang="en-US" altLang="ko-KR" dirty="0"/>
              <a:t>S, RIGHT</a:t>
            </a:r>
            <a:r>
              <a:rPr lang="ko-KR" altLang="en-US" dirty="0"/>
              <a:t>면 </a:t>
            </a:r>
            <a:r>
              <a:rPr lang="en-US" altLang="ko-KR" dirty="0"/>
              <a:t>D</a:t>
            </a:r>
            <a:r>
              <a:rPr lang="ko-KR" altLang="en-US" dirty="0"/>
              <a:t>로 시리얼 통신으로 아두이노에 보내줍니다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6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아두이노 코드입니다</a:t>
            </a:r>
            <a:r>
              <a:rPr lang="en-US" altLang="ko-KR" dirty="0"/>
              <a:t>. </a:t>
            </a:r>
            <a:r>
              <a:rPr lang="ko-KR" altLang="en-US" dirty="0"/>
              <a:t>입력을 받으면 다음과 같이 작동합니다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55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느낀 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이번 기회를 통해 아두이노와 라즈베리파이를 다루는 실력이 많이 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비동기 처리 방식 처음 알게 되었는데 이런 방식이 있다는 것이 되게 신기했고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프로젝트를 진행할 때도 많이 활용될 것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어렸을 때부터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 같은 걸 만들고 싶은 생각이 있었지만 너무 어려워 보여 시도할 생각조차 안 했던 것 같다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막상 해보니 생각 이상으로는 어렵지 않았고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재미있었다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 만든 걸 잘 활용한다면 나중에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만들어볼 수 있을 것 같다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아쉬운 점이 있다면 만약 이걸 직접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카로 판다고 가정했을 때 너무 비싸다는 생각이 든다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단가를 낮출 수 있는 방법이 있다면 좋겠다는 생각이 듭니다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1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목차부터 설명 들이겠습니다</a:t>
            </a:r>
            <a:r>
              <a:rPr lang="en-US" altLang="ko-KR" dirty="0"/>
              <a:t>. 1. </a:t>
            </a:r>
            <a:r>
              <a:rPr lang="ko-KR" altLang="en-US" dirty="0"/>
              <a:t>프로젝트 소개</a:t>
            </a:r>
            <a:r>
              <a:rPr lang="en-US" altLang="ko-KR" dirty="0"/>
              <a:t>, 2. </a:t>
            </a:r>
            <a:r>
              <a:rPr lang="ko-KR" altLang="en-US" dirty="0"/>
              <a:t>프로젝트 기획</a:t>
            </a:r>
            <a:r>
              <a:rPr lang="en-US" altLang="ko-KR" dirty="0"/>
              <a:t>, 3. </a:t>
            </a:r>
            <a:r>
              <a:rPr lang="ko-KR" altLang="en-US" dirty="0"/>
              <a:t>프로젝트 결과</a:t>
            </a:r>
            <a:r>
              <a:rPr lang="en-US" altLang="ko-KR" dirty="0"/>
              <a:t>, 4. </a:t>
            </a:r>
            <a:r>
              <a:rPr lang="ko-KR" altLang="en-US" dirty="0"/>
              <a:t>시연</a:t>
            </a:r>
            <a:r>
              <a:rPr lang="en-US" altLang="ko-KR" dirty="0"/>
              <a:t>, 5. </a:t>
            </a:r>
            <a:r>
              <a:rPr lang="ko-KR" altLang="en-US" dirty="0"/>
              <a:t>느낀 점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7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10316 </a:t>
            </a:r>
            <a:r>
              <a:rPr lang="ko-KR" altLang="en-US" dirty="0"/>
              <a:t>유창하 프로젝트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5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제가 이 프로젝트의 주제를 왜 무선 조종 </a:t>
            </a:r>
            <a:r>
              <a:rPr lang="en-US" altLang="ko-KR" dirty="0"/>
              <a:t>RC</a:t>
            </a:r>
            <a:r>
              <a:rPr lang="ko-KR" altLang="en-US" dirty="0"/>
              <a:t>카로 선정했는지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동아리 프로젝트를 준비하며 무엇을 할까 고민되었습니다</a:t>
            </a:r>
            <a:r>
              <a:rPr lang="en-US" altLang="ko-KR" dirty="0"/>
              <a:t>. </a:t>
            </a:r>
            <a:r>
              <a:rPr lang="ko-KR" altLang="en-US" dirty="0"/>
              <a:t>제가 이때 </a:t>
            </a:r>
            <a:r>
              <a:rPr lang="en-US" altLang="ko-KR" dirty="0"/>
              <a:t>IOT</a:t>
            </a:r>
            <a:r>
              <a:rPr lang="ko-KR" altLang="en-US" dirty="0"/>
              <a:t>소전을 들었었고 라즈베리파이를 사용한 프로젝트를 하고 싶은 생각이 있습니다</a:t>
            </a:r>
            <a:r>
              <a:rPr lang="en-US" altLang="ko-KR" dirty="0"/>
              <a:t>. </a:t>
            </a:r>
            <a:r>
              <a:rPr lang="ko-KR" altLang="en-US" dirty="0"/>
              <a:t>유튜브를 보다 라즈베리파이로 만든 </a:t>
            </a:r>
            <a:r>
              <a:rPr lang="en-US" altLang="ko-KR" dirty="0"/>
              <a:t>RC</a:t>
            </a:r>
            <a:r>
              <a:rPr lang="ko-KR" altLang="en-US" dirty="0"/>
              <a:t>카를 보게 되었고</a:t>
            </a:r>
            <a:r>
              <a:rPr lang="en-US" altLang="ko-KR" dirty="0"/>
              <a:t>, </a:t>
            </a:r>
            <a:r>
              <a:rPr lang="ko-KR" altLang="en-US" dirty="0"/>
              <a:t>집에 마침 부품이 있어 만들고 싶다는 생각이 들어 이 주제를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8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프로젝트를 진행하는데 필요한 부품이 무엇이 있는지 생각해보았습니다</a:t>
            </a:r>
            <a:r>
              <a:rPr lang="en-US" altLang="ko-KR" dirty="0"/>
              <a:t>. </a:t>
            </a:r>
            <a:r>
              <a:rPr lang="ko-KR" altLang="en-US" dirty="0"/>
              <a:t>아두이노 우도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4 model b</a:t>
            </a:r>
            <a:r>
              <a:rPr lang="ko-KR" altLang="en-US" dirty="0"/>
              <a:t>버전을 사용했습니다</a:t>
            </a:r>
            <a:r>
              <a:rPr lang="en-US" altLang="ko-KR" dirty="0"/>
              <a:t>. </a:t>
            </a:r>
            <a:r>
              <a:rPr lang="ko-KR" altLang="en-US" dirty="0"/>
              <a:t>아두이노 </a:t>
            </a:r>
            <a:r>
              <a:rPr lang="en-US" altLang="ko-KR" dirty="0"/>
              <a:t>DC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전력을 공급해줄 보조배터리</a:t>
            </a:r>
            <a:r>
              <a:rPr lang="en-US" altLang="ko-KR" dirty="0"/>
              <a:t>, </a:t>
            </a:r>
            <a:r>
              <a:rPr lang="ko-KR" altLang="en-US" dirty="0"/>
              <a:t>웹 캠</a:t>
            </a:r>
            <a:r>
              <a:rPr lang="en-US" altLang="ko-KR" dirty="0"/>
              <a:t>, </a:t>
            </a:r>
            <a:r>
              <a:rPr lang="ko-KR" altLang="en-US" dirty="0"/>
              <a:t>모터 드라이브라고 </a:t>
            </a:r>
            <a:r>
              <a:rPr lang="en-US" altLang="ko-KR" dirty="0"/>
              <a:t>DC</a:t>
            </a:r>
            <a:r>
              <a:rPr lang="ko-KR" altLang="en-US" dirty="0"/>
              <a:t>모터를 제어하게 해주는 부품입니다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9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어떻게 제작해야 될까 생각해보았습니다</a:t>
            </a:r>
            <a:r>
              <a:rPr lang="en-US" altLang="ko-KR" dirty="0"/>
              <a:t>. </a:t>
            </a:r>
            <a:r>
              <a:rPr lang="ko-KR" altLang="en-US" dirty="0"/>
              <a:t>첫번쨰로 해야 하는 것은 아두이노 코딩을 통해 시리얼 모니터에 입력을 하게 되면 </a:t>
            </a:r>
            <a:r>
              <a:rPr lang="en-US" altLang="ko-KR" dirty="0"/>
              <a:t>DC</a:t>
            </a:r>
            <a:r>
              <a:rPr lang="ko-KR" altLang="en-US" dirty="0"/>
              <a:t>모터가 작동하게 하는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0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ko-KR" altLang="en-US" dirty="0"/>
              <a:t>를 설치합니다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맨 처음 아무것도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않아 마이크로 </a:t>
            </a:r>
            <a:r>
              <a:rPr lang="en-US" altLang="ko-KR" dirty="0"/>
              <a:t>SD</a:t>
            </a:r>
            <a:r>
              <a:rPr lang="ko-KR" altLang="en-US" dirty="0"/>
              <a:t>카드를 통해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ko-KR" altLang="en-US" dirty="0"/>
              <a:t>를 설치해줍니다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1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설치가 완료되었다면 세번째로 </a:t>
            </a:r>
            <a:r>
              <a:rPr lang="ko-KR" altLang="en-US" dirty="0" err="1"/>
              <a:t>라즈베리파이릐</a:t>
            </a:r>
            <a:r>
              <a:rPr lang="ko-KR" altLang="en-US" dirty="0"/>
              <a:t> 초기설정을 해주고</a:t>
            </a:r>
            <a:r>
              <a:rPr lang="en-US" altLang="ko-KR" dirty="0"/>
              <a:t>, Flask</a:t>
            </a:r>
            <a:r>
              <a:rPr lang="ko-KR" altLang="en-US" dirty="0"/>
              <a:t>와 연동시켜 외부에서도 라즈베리파이를 조작할 수 있는 웹 페이지를 볼 수 있게 만들어줍니다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6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번째로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  <a:r>
              <a:rPr lang="ko-KR" altLang="en-US" dirty="0"/>
              <a:t>으로 </a:t>
            </a:r>
            <a:r>
              <a:rPr lang="ko-KR" altLang="en-US" dirty="0" err="1"/>
              <a:t>웹캠으로</a:t>
            </a:r>
            <a:r>
              <a:rPr lang="ko-KR" altLang="en-US" dirty="0"/>
              <a:t> 카메라의 출력을 볼 수 있게 해주고</a:t>
            </a:r>
            <a:r>
              <a:rPr lang="en-US" altLang="ko-KR" dirty="0"/>
              <a:t>, ajax</a:t>
            </a:r>
            <a:r>
              <a:rPr lang="ko-KR" altLang="en-US" dirty="0"/>
              <a:t>을 활용하여 </a:t>
            </a:r>
            <a:r>
              <a:rPr lang="en-US" altLang="ko-KR" dirty="0"/>
              <a:t>button</a:t>
            </a:r>
            <a:r>
              <a:rPr lang="ko-KR" altLang="en-US" dirty="0"/>
              <a:t>을 누르면 모터와 작동하게 해줍니다</a:t>
            </a:r>
            <a:r>
              <a:rPr lang="en-US" altLang="ko-KR" dirty="0"/>
              <a:t>. Ajax</a:t>
            </a:r>
            <a:r>
              <a:rPr lang="ko-KR" altLang="en-US" dirty="0"/>
              <a:t>은 이따 자세하게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7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순서도도 만들어보았습니다</a:t>
            </a:r>
            <a:r>
              <a:rPr lang="en-US" altLang="ko-KR" dirty="0"/>
              <a:t>. </a:t>
            </a:r>
            <a:r>
              <a:rPr lang="ko-KR" altLang="en-US" dirty="0"/>
              <a:t>시작을 하면 웹 캠 연동 후 카메라 화면 출력</a:t>
            </a:r>
            <a:r>
              <a:rPr lang="en-US" altLang="ko-KR" dirty="0"/>
              <a:t>, </a:t>
            </a:r>
            <a:r>
              <a:rPr lang="ko-KR" altLang="en-US" dirty="0"/>
              <a:t>버튼들을 출력하는 </a:t>
            </a:r>
            <a:r>
              <a:rPr lang="en-US" altLang="ko-KR" dirty="0"/>
              <a:t>index.html</a:t>
            </a:r>
            <a:r>
              <a:rPr lang="ko-KR" altLang="en-US" dirty="0"/>
              <a:t>을 보여줍니다</a:t>
            </a:r>
            <a:r>
              <a:rPr lang="en-US" altLang="ko-KR" dirty="0"/>
              <a:t>. </a:t>
            </a:r>
            <a:r>
              <a:rPr lang="ko-KR" altLang="en-US" dirty="0"/>
              <a:t>버튼을 누르면 모터들이 돌아가 바퀴가 굴러갑니다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7A6FD-2713-4E1F-98B1-D8825F66D06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6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1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1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0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3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2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2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8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1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b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b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NLpBRq5Gvo&amp;ab_channel=FirstNameLastName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헤드폰, 커피 컵 및 화이트 키보드의 평면 평면 상단 뷰">
            <a:extLst>
              <a:ext uri="{FF2B5EF4-FFF2-40B4-BE49-F238E27FC236}">
                <a16:creationId xmlns:a16="http://schemas.microsoft.com/office/drawing/2014/main" id="{DD739C9D-74EE-485D-9A55-2E76655D7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1" b="111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5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42A9A-3E9D-46FB-B815-B7469DBCE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tx1"/>
                </a:solidFill>
              </a:rPr>
              <a:t>무선 조종 </a:t>
            </a:r>
            <a:r>
              <a:rPr lang="en-US" altLang="ko-KR" sz="5400" dirty="0">
                <a:solidFill>
                  <a:schemeClr val="tx1"/>
                </a:solidFill>
              </a:rPr>
              <a:t>RC</a:t>
            </a:r>
            <a:r>
              <a:rPr lang="ko-KR" altLang="en-US" sz="5400" dirty="0">
                <a:solidFill>
                  <a:schemeClr val="tx1"/>
                </a:solidFill>
              </a:rPr>
              <a:t>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EC8A33-DBA0-4947-B395-DBD58C8F0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altLang="ko-KR" dirty="0"/>
              <a:t>10316 </a:t>
            </a:r>
            <a:r>
              <a:rPr lang="ko-KR" altLang="en-US" dirty="0"/>
              <a:t>유창하</a:t>
            </a:r>
          </a:p>
        </p:txBody>
      </p:sp>
      <p:cxnSp>
        <p:nvCxnSpPr>
          <p:cNvPr id="66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823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42170E3-6777-414B-B6A7-5A237A0E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74" y="2089997"/>
            <a:ext cx="3118169" cy="39294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F61217-826E-4890-B682-575EAA3CE76B}"/>
              </a:ext>
            </a:extLst>
          </p:cNvPr>
          <p:cNvSpPr/>
          <p:nvPr/>
        </p:nvSpPr>
        <p:spPr>
          <a:xfrm>
            <a:off x="3605348" y="4868092"/>
            <a:ext cx="531223" cy="461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3B917-7F82-49F1-870F-6DE1C2DC065A}"/>
              </a:ext>
            </a:extLst>
          </p:cNvPr>
          <p:cNvSpPr/>
          <p:nvPr/>
        </p:nvSpPr>
        <p:spPr>
          <a:xfrm>
            <a:off x="3526972" y="5394900"/>
            <a:ext cx="609598" cy="400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7FE607-ADAF-417E-AB43-427C237E9B63}"/>
              </a:ext>
            </a:extLst>
          </p:cNvPr>
          <p:cNvSpPr/>
          <p:nvPr/>
        </p:nvSpPr>
        <p:spPr>
          <a:xfrm>
            <a:off x="2852058" y="5394900"/>
            <a:ext cx="609598" cy="400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DA1A1-BA3D-44A2-9D55-47058627FA08}"/>
              </a:ext>
            </a:extLst>
          </p:cNvPr>
          <p:cNvSpPr/>
          <p:nvPr/>
        </p:nvSpPr>
        <p:spPr>
          <a:xfrm>
            <a:off x="4201886" y="5394900"/>
            <a:ext cx="609598" cy="400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2CFB5EC-00F9-4EB4-8F19-DB1DF206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015" y="2665490"/>
            <a:ext cx="3313111" cy="219383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UP:</a:t>
            </a:r>
            <a:r>
              <a:rPr lang="ko-KR" altLang="en-US" dirty="0"/>
              <a:t> 전진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LEFT: </a:t>
            </a:r>
            <a:r>
              <a:rPr lang="ko-KR" altLang="en-US" dirty="0"/>
              <a:t>왼쪽으로 회전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DOWN: </a:t>
            </a:r>
            <a:r>
              <a:rPr lang="ko-KR" altLang="en-US" dirty="0"/>
              <a:t>후진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RIGHT: </a:t>
            </a:r>
            <a:r>
              <a:rPr lang="ko-KR" altLang="en-US" dirty="0"/>
              <a:t>오른쪽으로 회전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53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AD093-7D78-4301-8403-DC9FFBF6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4" name="20211128_180829">
            <a:hlinkClick r:id="" action="ppaction://media"/>
            <a:extLst>
              <a:ext uri="{FF2B5EF4-FFF2-40B4-BE49-F238E27FC236}">
                <a16:creationId xmlns:a16="http://schemas.microsoft.com/office/drawing/2014/main" id="{BD465FC3-1658-4A7C-A24B-F896AB77F6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4975" y="2108200"/>
            <a:ext cx="3760788" cy="376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4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089ED-5595-4180-9177-EA1193EDB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062" y="2675101"/>
            <a:ext cx="6619875" cy="27051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92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7A9A87F-121C-4AA9-A69E-7483BD1BF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7631" y="3429000"/>
            <a:ext cx="6936738" cy="7621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998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7170" name="Picture 2" descr="Ajax - 위키백과, 우리 모두의 백과사전">
            <a:extLst>
              <a:ext uri="{FF2B5EF4-FFF2-40B4-BE49-F238E27FC236}">
                <a16:creationId xmlns:a16="http://schemas.microsoft.com/office/drawing/2014/main" id="{0AF2D013-B9EE-449C-A14E-760D2F79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84" y="2325409"/>
            <a:ext cx="4598293" cy="22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C0C544E-325B-4979-BB82-011B99F4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364" y="2108201"/>
            <a:ext cx="4459316" cy="3760891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Ajax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Asynchronous JavaScript and XML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의 약자입니다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 </a:t>
            </a:r>
          </a:p>
          <a:p>
            <a:pPr marL="0" indent="0">
              <a:buNone/>
            </a:pPr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Ajax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는 빠르게 동작하는 동적인 웹 페이지를 만들기 위한 개발 기법의 하나입니다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 </a:t>
            </a:r>
          </a:p>
          <a:p>
            <a:pPr marL="0" indent="0">
              <a:buNone/>
            </a:pPr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Ajax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는 웹 페이지 전체를 다시 로딩하지 않고도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웹 페이지의 일부분만을 갱신할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986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8CEA715-7C10-4EEA-AAF7-A7CA2197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8" y="3005746"/>
            <a:ext cx="2542903" cy="23203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9143EFB-77AD-4238-9BE5-0F912AF5A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262" y="2268800"/>
            <a:ext cx="8558350" cy="4232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7538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AD6E61C7-401C-4875-979B-EF63F983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11" y="3429000"/>
            <a:ext cx="8373177" cy="4995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9052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49B989C1-550B-4F49-A46C-6D498468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87" y="2169775"/>
            <a:ext cx="3239061" cy="38385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BAB679-456F-4F9B-9187-EB6EBACF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034" y="3536442"/>
            <a:ext cx="5059679" cy="11052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Jsonify({‘result’:’success’})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해야 제대로 통신이 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92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0831A945-0F3D-471A-AF6F-4BC3A66E9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23" y="2154579"/>
            <a:ext cx="1849403" cy="394300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DFFBB1-2DDF-44CF-A4F4-655ADC08C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461" y="2245635"/>
            <a:ext cx="3074127" cy="376089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R(): </a:t>
            </a:r>
            <a:r>
              <a:rPr lang="ko-KR" altLang="en-US" dirty="0"/>
              <a:t>모든 작동 멈춤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W():</a:t>
            </a:r>
            <a:r>
              <a:rPr lang="ko-KR" altLang="en-US" dirty="0"/>
              <a:t> 전진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D(): </a:t>
            </a:r>
            <a:r>
              <a:rPr lang="ko-KR" altLang="en-US" dirty="0"/>
              <a:t>우회전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A(): </a:t>
            </a:r>
            <a:r>
              <a:rPr lang="ko-KR" altLang="en-US" dirty="0"/>
              <a:t>좌회전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S(): </a:t>
            </a:r>
            <a:r>
              <a:rPr lang="ko-KR" altLang="en-US" dirty="0"/>
              <a:t>후진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6407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pic>
        <p:nvPicPr>
          <p:cNvPr id="10242" name="Picture 2" descr="AIR COPTER 라즈베리파이 드론키트 - Capstonemall">
            <a:extLst>
              <a:ext uri="{FF2B5EF4-FFF2-40B4-BE49-F238E27FC236}">
                <a16:creationId xmlns:a16="http://schemas.microsoft.com/office/drawing/2014/main" id="{8C13ABEB-1B6C-47B4-A14B-C4CFE35A4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69" y="2108200"/>
            <a:ext cx="376078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8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0C3DC-40F4-4C67-9BC4-F67007AB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24252-D512-4A83-9F2E-B25D4862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프로젝트 소개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프로젝트 기획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프로젝트 결과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시연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느낀 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67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B69D-77A8-42C8-AEE5-7586368531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91891" y="2948565"/>
            <a:ext cx="3408218" cy="960870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4108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A43F3-D3F6-4A4E-BA61-925184DF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pic>
        <p:nvPicPr>
          <p:cNvPr id="1026" name="Picture 2" descr="코인코드 - IoT 산업, 2018년 블록체인 채택이 두 배 이상 증가">
            <a:extLst>
              <a:ext uri="{FF2B5EF4-FFF2-40B4-BE49-F238E27FC236}">
                <a16:creationId xmlns:a16="http://schemas.microsoft.com/office/drawing/2014/main" id="{E28381F2-B298-4E4C-9641-0E4B7830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55" y="2015416"/>
            <a:ext cx="3371850" cy="22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3BB4A5F3-E2F8-48F3-9BBE-4127898A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04" y="4160237"/>
            <a:ext cx="2534948" cy="18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EEC052-9F54-4300-B037-351B1B86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22" y="3327391"/>
            <a:ext cx="3952352" cy="22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90D0B92-E0F4-45FA-9084-F9E2EC28E10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5434149" cy="1219190"/>
          </a:xfrm>
          <a:prstGeom prst="rect">
            <a:avLst/>
          </a:prstGeom>
        </p:spPr>
        <p:txBody>
          <a:bodyPr lIns="109728" tIns="109728" rIns="109728" bIns="91440"/>
          <a:lstStyle>
            <a:lvl1pPr marL="91440" indent="-9144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0" i="0" kern="1200" spc="2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 spc="2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 spc="2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 spc="2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 spc="2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6"/>
              </a:rPr>
              <a:t>https://www.youtube.com/watch?v=QNLpBRq5Gvo&amp;ab_channel=FirstNameLastName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31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2050" name="Picture 2" descr="아두이노 우노 R3 호환보드 [SZH-EK002] / 디바이스마트">
            <a:extLst>
              <a:ext uri="{FF2B5EF4-FFF2-40B4-BE49-F238E27FC236}">
                <a16:creationId xmlns:a16="http://schemas.microsoft.com/office/drawing/2014/main" id="{9DF14EFF-EBD6-412A-9F8F-DEA413CD4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1"/>
            <a:ext cx="2423129" cy="181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라즈베리파이4B , Raspberry pi 4 Model B 4GB + 방열판 : AI 로봇 기획전 &amp;gt; 오픈소스 하드웨어 존 &amp;gt;  MCU보드/제어모듈">
            <a:extLst>
              <a:ext uri="{FF2B5EF4-FFF2-40B4-BE49-F238E27FC236}">
                <a16:creationId xmlns:a16="http://schemas.microsoft.com/office/drawing/2014/main" id="{FE7C91A1-3B5E-4283-8B46-C09732C1F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597" y="2167725"/>
            <a:ext cx="1864797" cy="16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아두이노 RC카 DC 모터(타이어 미포함) - 3D프린터 전문 쇼핑몰 다나온다(danaonda)">
            <a:extLst>
              <a:ext uri="{FF2B5EF4-FFF2-40B4-BE49-F238E27FC236}">
                <a16:creationId xmlns:a16="http://schemas.microsoft.com/office/drawing/2014/main" id="{75F792AA-7D24-4B98-BF71-3A7FB49C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34" y="2078674"/>
            <a:ext cx="1693867" cy="169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문구는 ART다! 알파본사공식 쇼핑몰">
            <a:extLst>
              <a:ext uri="{FF2B5EF4-FFF2-40B4-BE49-F238E27FC236}">
                <a16:creationId xmlns:a16="http://schemas.microsoft.com/office/drawing/2014/main" id="{C3D26F2B-598E-45C0-9FBF-CB6F6B47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07" y="4019886"/>
            <a:ext cx="1982245" cy="1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드리온] 보조배터리 10000mAh C+5핀케이블+8핀젠더 DR-P1-10000 / 디바이스마트">
            <a:extLst>
              <a:ext uri="{FF2B5EF4-FFF2-40B4-BE49-F238E27FC236}">
                <a16:creationId xmlns:a16="http://schemas.microsoft.com/office/drawing/2014/main" id="{01FE851B-B685-4B1F-B73D-D11BA3C6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89" y="4019886"/>
            <a:ext cx="1982245" cy="1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298N 모터 드라이버 - 3D프린터 전문 쇼핑몰 다나온다(danaonda)">
            <a:extLst>
              <a:ext uri="{FF2B5EF4-FFF2-40B4-BE49-F238E27FC236}">
                <a16:creationId xmlns:a16="http://schemas.microsoft.com/office/drawing/2014/main" id="{5F21EC21-EE24-4FFE-A09C-13131787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69" y="3831376"/>
            <a:ext cx="2359269" cy="235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38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3078" name="Picture 6" descr="아두이노 기초] 12. 시리얼(Serial) 통신 (float형 변수, char형 변수, if문) : 네이버 블로그">
            <a:extLst>
              <a:ext uri="{FF2B5EF4-FFF2-40B4-BE49-F238E27FC236}">
                <a16:creationId xmlns:a16="http://schemas.microsoft.com/office/drawing/2014/main" id="{87ADBADA-4145-4158-B0C7-FD1E04E3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96" y="2553075"/>
            <a:ext cx="5238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아두이노 RC카 DC 모터(타이어 미포함) - 3D프린터 전문 쇼핑몰 다나온다(danaonda)">
            <a:extLst>
              <a:ext uri="{FF2B5EF4-FFF2-40B4-BE49-F238E27FC236}">
                <a16:creationId xmlns:a16="http://schemas.microsoft.com/office/drawing/2014/main" id="{FA1FC7A0-DCD1-4EF7-B5C3-861CF585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921" y="3141712"/>
            <a:ext cx="1693867" cy="169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97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4098" name="Picture 2" descr="라즈베리파이4B , Raspberry pi 4 Model B 4GB + 방열판 : AI 로봇 기획전 &amp;gt; 오픈소스 하드웨어 존 &amp;gt;  MCU보드/제어모듈">
            <a:extLst>
              <a:ext uri="{FF2B5EF4-FFF2-40B4-BE49-F238E27FC236}">
                <a16:creationId xmlns:a16="http://schemas.microsoft.com/office/drawing/2014/main" id="{4E86F57F-1018-4D15-9FF8-A0474119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88" y="2602465"/>
            <a:ext cx="3311594" cy="29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라즈베리파이 OS서 MS 서버 무단 액세스? - 테크레시피">
            <a:extLst>
              <a:ext uri="{FF2B5EF4-FFF2-40B4-BE49-F238E27FC236}">
                <a16:creationId xmlns:a16="http://schemas.microsoft.com/office/drawing/2014/main" id="{6061B187-5C58-4859-A497-B2FE018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34" y="3241314"/>
            <a:ext cx="2983432" cy="167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4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5122" name="Picture 2" descr="Off-board Control (2) Raspberry Pi · PIXHAWK와 ROS를 이용한 자율주행 드론">
            <a:extLst>
              <a:ext uri="{FF2B5EF4-FFF2-40B4-BE49-F238E27FC236}">
                <a16:creationId xmlns:a16="http://schemas.microsoft.com/office/drawing/2014/main" id="{E67B0ED3-AC5C-468D-BD40-E21DCFB4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06" y="2872509"/>
            <a:ext cx="2283112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entOS 7 : Flask 설치 방법, 예제, 명령어">
            <a:extLst>
              <a:ext uri="{FF2B5EF4-FFF2-40B4-BE49-F238E27FC236}">
                <a16:creationId xmlns:a16="http://schemas.microsoft.com/office/drawing/2014/main" id="{279F5D10-8272-478E-A02E-61CE826F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860" y="2872509"/>
            <a:ext cx="2621395" cy="26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4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6146" name="Picture 2" descr="opencv-python 코드 snippets - gaussian37">
            <a:extLst>
              <a:ext uri="{FF2B5EF4-FFF2-40B4-BE49-F238E27FC236}">
                <a16:creationId xmlns:a16="http://schemas.microsoft.com/office/drawing/2014/main" id="{A90CB203-485F-424C-8932-F975560F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" y="2548891"/>
            <a:ext cx="54102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jax - 위키백과, 우리 모두의 백과사전">
            <a:extLst>
              <a:ext uri="{FF2B5EF4-FFF2-40B4-BE49-F238E27FC236}">
                <a16:creationId xmlns:a16="http://schemas.microsoft.com/office/drawing/2014/main" id="{FBBFD236-64B7-4A87-B734-7D141A40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65" y="2389913"/>
            <a:ext cx="3590636" cy="172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C484C7-955A-4BF4-B3EF-F8DF8B3CC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6" y="4468087"/>
            <a:ext cx="313416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27889-7A4E-4FD4-B20E-4E315C8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241FF6B4-D554-4649-B5EF-C9BB5B85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64" y="2179012"/>
            <a:ext cx="6216072" cy="39087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59831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E88B34"/>
      </a:accent1>
      <a:accent2>
        <a:srgbClr val="AEA33A"/>
      </a:accent2>
      <a:accent3>
        <a:srgbClr val="8CAB4A"/>
      </a:accent3>
      <a:accent4>
        <a:srgbClr val="58B636"/>
      </a:accent4>
      <a:accent5>
        <a:srgbClr val="2EBA43"/>
      </a:accent5>
      <a:accent6>
        <a:srgbClr val="32B67D"/>
      </a:accent6>
      <a:hlink>
        <a:srgbClr val="5E85A8"/>
      </a:hlink>
      <a:folHlink>
        <a:srgbClr val="7F7F7F"/>
      </a:folHlink>
    </a:clrScheme>
    <a:fontScheme name="Retrospect">
      <a:majorFont>
        <a:latin typeface="Malgun Gothic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lgun Gothic Semi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769</Words>
  <Application>Microsoft Office PowerPoint</Application>
  <PresentationFormat>와이드스크린</PresentationFormat>
  <Paragraphs>80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 SD Gothic Neo</vt:lpstr>
      <vt:lpstr>Malgun Gothic Semilight</vt:lpstr>
      <vt:lpstr>맑은 고딕</vt:lpstr>
      <vt:lpstr>맑은 고딕</vt:lpstr>
      <vt:lpstr>Arial</vt:lpstr>
      <vt:lpstr>Calibri</vt:lpstr>
      <vt:lpstr>RetrospectVTI</vt:lpstr>
      <vt:lpstr>무선 조종 RC카</vt:lpstr>
      <vt:lpstr>목차</vt:lpstr>
      <vt:lpstr>프로젝트 소개</vt:lpstr>
      <vt:lpstr>프로젝트 기획</vt:lpstr>
      <vt:lpstr>프로젝트 기획</vt:lpstr>
      <vt:lpstr>프로젝트 기획</vt:lpstr>
      <vt:lpstr>프로젝트 기획</vt:lpstr>
      <vt:lpstr>프로젝트 기획</vt:lpstr>
      <vt:lpstr>프로젝트 기획</vt:lpstr>
      <vt:lpstr>프로젝트 결과</vt:lpstr>
      <vt:lpstr>프로젝트 결과</vt:lpstr>
      <vt:lpstr>프로젝트 결과</vt:lpstr>
      <vt:lpstr>프로젝트 결과</vt:lpstr>
      <vt:lpstr>프로젝트 결과</vt:lpstr>
      <vt:lpstr>프로젝트 결과</vt:lpstr>
      <vt:lpstr>프로젝트 결과</vt:lpstr>
      <vt:lpstr>프로젝트 결과</vt:lpstr>
      <vt:lpstr>프로젝트 결과</vt:lpstr>
      <vt:lpstr>느낀 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무선 조종 RC카</dc:title>
  <dc:creator>유창하</dc:creator>
  <cp:lastModifiedBy>유창하</cp:lastModifiedBy>
  <cp:revision>42</cp:revision>
  <dcterms:created xsi:type="dcterms:W3CDTF">2021-11-28T10:40:47Z</dcterms:created>
  <dcterms:modified xsi:type="dcterms:W3CDTF">2021-11-28T12:01:04Z</dcterms:modified>
</cp:coreProperties>
</file>